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34576" autoAdjust="0"/>
    <p:restoredTop sz="94626"/>
  </p:normalViewPr>
  <p:slideViewPr>
    <p:cSldViewPr snapToGrid="0" snapToObjects="1">
      <p:cViewPr varScale="1">
        <p:scale>
          <a:sx n="124" d="100"/>
          <a:sy n="124" d="100"/>
        </p:scale>
        <p:origin x="19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4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04038-E950-6445-9E4E-8A6F27514FEF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Clik</a:t>
            </a:r>
            <a:r>
              <a:rPr lang="en-US" dirty="0"/>
              <a:t>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C6BA-DA12-8342-9099-76E8B6B488DD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E042-3644-4040-8E55-804D290E3042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96A75-16F2-F54C-91E8-CD4EC259D90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DA2B-EF97-6448-A6DE-75EA391B6C3E}" type="datetime1">
              <a:rPr lang="en-US" smtClean="0"/>
              <a:t>9/19/2023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DAB2-FBA7-324F-9501-E7BC16F00342}" type="datetime1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1EA2-00F7-DA42-A801-DABAF4584E7E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B686-4E1B-D141-87BB-ADAC25C10D96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2AF3176F-AD53-4943-BDE9-5EF8909D7ED8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5197-A423-C04C-84E4-83EFA7506587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598FBB3-BD1F-B746-ACB5-465A4F631417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EV3 Classroom:</a:t>
            </a:r>
            <a:br>
              <a:rPr lang="en-US" dirty="0"/>
            </a:br>
            <a:r>
              <a:rPr lang="en-US" dirty="0"/>
              <a:t>Squaring</a:t>
            </a:r>
            <a:r>
              <a:rPr lang="ro-RO" dirty="0"/>
              <a:t> – alinierea la o linie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ECE414-2798-8648-8DC7-385E711038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7594B1-186D-F143-9CD5-03A9C63EF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ro-RO" dirty="0"/>
              <a:t>Ce ați observat la soluția pe care v-am prezentat-o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Robotul nu este chiar drept (aliniat) la sfârșit.</a:t>
            </a:r>
            <a:r>
              <a:rPr lang="en-US" dirty="0"/>
              <a:t>  </a:t>
            </a:r>
          </a:p>
          <a:p>
            <a:pPr lvl="1"/>
            <a:r>
              <a:rPr lang="ro-RO" dirty="0"/>
              <a:t>Ambii senzori de culoare sunt pe linie, dar robotul tot s-a oprit la un unghi.</a:t>
            </a:r>
            <a:endParaRPr lang="en-US" dirty="0"/>
          </a:p>
          <a:p>
            <a:r>
              <a:rPr lang="ro-RO" dirty="0">
                <a:solidFill>
                  <a:srgbClr val="FF0000"/>
                </a:solidFill>
              </a:rPr>
              <a:t>Provocare continuată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o-RO" dirty="0">
                <a:solidFill>
                  <a:srgbClr val="FF0000"/>
                </a:solidFill>
              </a:rPr>
              <a:t>Gândește-te cum poți îmbunătăți acest cod în așa fel încât robotul să finalizeze prin a fi aliniat.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</a:t>
            </a:r>
            <a:r>
              <a:rPr lang="ro-RO" dirty="0"/>
              <a:t>bunătățirea codului de aliniere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Vei avea rezultate mai bune</a:t>
            </a:r>
            <a:endParaRPr lang="en-US" dirty="0"/>
          </a:p>
          <a:p>
            <a:pPr lvl="1"/>
            <a:r>
              <a:rPr lang="en-US" dirty="0"/>
              <a:t>….</a:t>
            </a:r>
            <a:r>
              <a:rPr lang="ro-RO" dirty="0"/>
              <a:t>dacă senzorii de culoare sunt montați la o distanță de </a:t>
            </a:r>
            <a:r>
              <a:rPr lang="en-US" dirty="0"/>
              <a:t>4mm-12mm </a:t>
            </a:r>
            <a:r>
              <a:rPr lang="ro-RO" dirty="0"/>
              <a:t>de suprafața planșei</a:t>
            </a:r>
            <a:r>
              <a:rPr lang="en-US" dirty="0"/>
              <a:t> (</a:t>
            </a:r>
            <a:r>
              <a:rPr lang="ro-RO" dirty="0"/>
              <a:t>vezi lecția</a:t>
            </a:r>
            <a:r>
              <a:rPr lang="en-US" dirty="0"/>
              <a:t> Color Sensor Placement </a:t>
            </a:r>
            <a:r>
              <a:rPr lang="ro-RO" dirty="0"/>
              <a:t>în lecțiile de </a:t>
            </a:r>
            <a:r>
              <a:rPr lang="en-US" dirty="0"/>
              <a:t>Robot Design)</a:t>
            </a:r>
          </a:p>
          <a:p>
            <a:pPr lvl="1"/>
            <a:r>
              <a:rPr lang="en-US" dirty="0"/>
              <a:t> ….</a:t>
            </a:r>
            <a:r>
              <a:rPr lang="ro-RO" dirty="0"/>
              <a:t>dacă nu ajungi la linie în unghiuri mult prea înclinate</a:t>
            </a:r>
            <a:endParaRPr lang="en-US" dirty="0"/>
          </a:p>
          <a:p>
            <a:pPr lvl="1"/>
            <a:r>
              <a:rPr lang="en-US" dirty="0"/>
              <a:t>….</a:t>
            </a:r>
            <a:r>
              <a:rPr lang="ro-RO" dirty="0"/>
              <a:t>dacă menții senzorii de culoare depărtați unii de alții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Sfaturi pentru succes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567134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381096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Învățăm cum să facem robotul să se îndrepte când ajunge la o linie</a:t>
            </a:r>
            <a:endParaRPr lang="en-US" dirty="0"/>
          </a:p>
          <a:p>
            <a:r>
              <a:rPr lang="ro-RO" dirty="0"/>
              <a:t>Învățăm cum ,,</a:t>
            </a:r>
            <a:r>
              <a:rPr lang="en-US" dirty="0"/>
              <a:t>squaring’’ (</a:t>
            </a:r>
            <a:r>
              <a:rPr lang="en-US" dirty="0" err="1"/>
              <a:t>cunoscut</a:t>
            </a:r>
            <a:r>
              <a:rPr lang="en-US" dirty="0"/>
              <a:t> ca </a:t>
            </a:r>
            <a:r>
              <a:rPr lang="ro-RO" dirty="0"/>
              <a:t>și alinierea la o linie</a:t>
            </a:r>
            <a:r>
              <a:rPr lang="en-US" dirty="0"/>
              <a:t>) </a:t>
            </a:r>
            <a:r>
              <a:rPr lang="ro-RO" dirty="0"/>
              <a:t>poate ajuta robotul să navigheze</a:t>
            </a:r>
            <a:endParaRPr lang="en-US" dirty="0"/>
          </a:p>
          <a:p>
            <a:r>
              <a:rPr lang="ro-RO" dirty="0"/>
              <a:t>Învățăm cum să îmbunătățim codul inițial pentru aliniere prin repetarea acestei tehnici.</a:t>
            </a:r>
            <a:endParaRPr lang="en-US" dirty="0"/>
          </a:p>
          <a:p>
            <a:r>
              <a:rPr lang="ro-RO" dirty="0"/>
              <a:t>Exersează crearea unui </a:t>
            </a:r>
            <a:r>
              <a:rPr lang="en-US" dirty="0"/>
              <a:t>My Block</a:t>
            </a:r>
            <a:r>
              <a:rPr lang="ro-RO" dirty="0"/>
              <a:t> util</a:t>
            </a:r>
            <a:endParaRPr lang="en-US" dirty="0"/>
          </a:p>
          <a:p>
            <a:endParaRPr lang="en-US" dirty="0"/>
          </a:p>
          <a:p>
            <a:r>
              <a:rPr lang="ro-RO" dirty="0"/>
              <a:t>Cerințe</a:t>
            </a:r>
            <a:r>
              <a:rPr lang="en-US" dirty="0"/>
              <a:t>: My Blocks </a:t>
            </a:r>
            <a:r>
              <a:rPr lang="ro-RO" dirty="0"/>
              <a:t>cu</a:t>
            </a:r>
            <a:r>
              <a:rPr lang="en-US" dirty="0"/>
              <a:t> Inputs &amp; Outputs, </a:t>
            </a:r>
            <a:r>
              <a:rPr lang="ro-RO" dirty="0"/>
              <a:t>Fire de date</a:t>
            </a:r>
            <a:r>
              <a:rPr lang="en-US" dirty="0"/>
              <a:t>, </a:t>
            </a:r>
            <a:r>
              <a:rPr lang="ro-RO" dirty="0"/>
              <a:t>Task-uri paralele</a:t>
            </a:r>
            <a:r>
              <a:rPr lang="en-US" dirty="0"/>
              <a:t>, </a:t>
            </a:r>
            <a:r>
              <a:rPr lang="ro-RO" dirty="0"/>
              <a:t>Task-uri paralele sincronizate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1432718"/>
            <a:ext cx="8574087" cy="3992563"/>
          </a:xfrm>
        </p:spPr>
        <p:txBody>
          <a:bodyPr/>
          <a:lstStyle/>
          <a:p>
            <a:r>
              <a:rPr lang="ro-RO" dirty="0"/>
              <a:t>Comanda ,,</a:t>
            </a:r>
            <a:r>
              <a:rPr lang="en-US" dirty="0"/>
              <a:t>Move Steering’’ </a:t>
            </a:r>
            <a:r>
              <a:rPr lang="en-US" dirty="0" err="1"/>
              <a:t>te</a:t>
            </a:r>
            <a:r>
              <a:rPr lang="en-US" dirty="0"/>
              <a:t> las</a:t>
            </a:r>
            <a:r>
              <a:rPr lang="ro-RO" dirty="0"/>
              <a:t>ă să controlezi ambele motoare în același timp.</a:t>
            </a:r>
            <a:endParaRPr lang="en-US" dirty="0"/>
          </a:p>
          <a:p>
            <a:r>
              <a:rPr lang="ro-RO" dirty="0"/>
              <a:t>Cum ar fi dacă ar fi să se miște și să se oprească câte unul pe rând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</a:t>
            </a:r>
            <a:r>
              <a:rPr lang="ro-RO" dirty="0"/>
              <a:t>tilizează block-urile de motoare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Revizuire</a:t>
            </a:r>
            <a:r>
              <a:rPr lang="en-US" dirty="0"/>
              <a:t>: </a:t>
            </a:r>
            <a:r>
              <a:rPr lang="ro-RO" dirty="0"/>
              <a:t>Mișcarea motoarelor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9841" y="3879387"/>
            <a:ext cx="395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Pornește motorul pentru o durată specifică la </a:t>
            </a:r>
            <a:r>
              <a:rPr lang="en-US" dirty="0"/>
              <a:t>Speed Block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9840" y="4874895"/>
            <a:ext cx="2778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Pornește robotul la </a:t>
            </a:r>
            <a:r>
              <a:rPr lang="en-US" dirty="0"/>
              <a:t>Speed Block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E79333-78AE-2D45-A79C-CFC115395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1" y="3726061"/>
            <a:ext cx="4343400" cy="266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25EEA-AD85-4E40-89FE-3E6A8E1E9058}"/>
              </a:ext>
            </a:extLst>
          </p:cNvPr>
          <p:cNvSpPr txBox="1"/>
          <p:nvPr/>
        </p:nvSpPr>
        <p:spPr>
          <a:xfrm>
            <a:off x="5019839" y="5829500"/>
            <a:ext cx="27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Block-ul Oprește Motor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Alinierea la linie ajută robotul să navigheze</a:t>
            </a:r>
            <a:endParaRPr lang="en-US" dirty="0"/>
          </a:p>
          <a:p>
            <a:pPr lvl="1"/>
            <a:r>
              <a:rPr lang="ro-RO" dirty="0"/>
              <a:t>Roboții ajung înclinați pe măsură ce navighează mai departe sau realizează diferite întoarceri (erorile se acumulează)</a:t>
            </a:r>
            <a:endParaRPr lang="en-US" dirty="0"/>
          </a:p>
          <a:p>
            <a:pPr lvl="1"/>
            <a:r>
              <a:rPr lang="ro-RO" dirty="0"/>
              <a:t>Alinierea la o linie poate îndrepta robotul.</a:t>
            </a:r>
            <a:endParaRPr lang="en-US" dirty="0"/>
          </a:p>
          <a:p>
            <a:pPr lvl="1"/>
            <a:r>
              <a:rPr lang="ro-RO" dirty="0"/>
              <a:t>Alinierea îi poate spune robotului unde e când trebuie să parcurgă o distanță mai lungă</a:t>
            </a:r>
            <a:endParaRPr lang="en-US" dirty="0"/>
          </a:p>
          <a:p>
            <a:r>
              <a:rPr lang="ro-RO" dirty="0"/>
              <a:t>Exemplu</a:t>
            </a:r>
            <a:r>
              <a:rPr lang="en-US" dirty="0"/>
              <a:t>: </a:t>
            </a:r>
            <a:r>
              <a:rPr lang="ro-RO" dirty="0"/>
              <a:t>Robotul trebuie să livreze un obiect doar în interiorul unui spațiu mic </a:t>
            </a:r>
            <a:r>
              <a:rPr lang="en-US" dirty="0"/>
              <a:t>END.  </a:t>
            </a:r>
            <a:r>
              <a:rPr lang="ro-RO" dirty="0"/>
              <a:t>Distanța dintre start și finish este 8 picioare.</a:t>
            </a:r>
            <a:endParaRPr lang="en-US" dirty="0"/>
          </a:p>
          <a:p>
            <a:pPr lvl="1"/>
            <a:r>
              <a:rPr lang="ro-RO" dirty="0"/>
              <a:t>Crezi că robotul poate parcurge 8 picioare și continuă să fie drept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să te aliniezi la linie</a:t>
            </a:r>
            <a:r>
              <a:rPr lang="en-US" dirty="0"/>
              <a:t>?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</a:rPr>
              <a:t>End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8ft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800" b="1" dirty="0">
                <a:solidFill>
                  <a:srgbClr val="FF0000"/>
                </a:solidFill>
              </a:rPr>
              <a:t>Provocare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o-RO" sz="2800" dirty="0">
                <a:solidFill>
                  <a:schemeClr val="tx1"/>
                </a:solidFill>
              </a:rPr>
              <a:t>Fă robotul să se îndrepte </a:t>
            </a:r>
            <a:r>
              <a:rPr lang="en-US" sz="2800" dirty="0">
                <a:solidFill>
                  <a:schemeClr val="tx1"/>
                </a:solidFill>
              </a:rPr>
              <a:t>(align</a:t>
            </a:r>
            <a:r>
              <a:rPr lang="ro-RO" sz="2800" dirty="0">
                <a:solidFill>
                  <a:schemeClr val="tx1"/>
                </a:solidFill>
              </a:rPr>
              <a:t>iere</a:t>
            </a:r>
            <a:r>
              <a:rPr lang="en-US" sz="2800" dirty="0">
                <a:solidFill>
                  <a:schemeClr val="tx1"/>
                </a:solidFill>
              </a:rPr>
              <a:t>/square up)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Trei pași simpli pentru a te alinia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15499" y="2291169"/>
            <a:ext cx="48435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Pasul</a:t>
            </a:r>
            <a:r>
              <a:rPr lang="en-US" sz="2000" dirty="0"/>
              <a:t> 1: </a:t>
            </a:r>
            <a:r>
              <a:rPr lang="ro-RO" sz="2000" dirty="0"/>
              <a:t>Pornește ambele motoare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Pasul</a:t>
            </a:r>
            <a:r>
              <a:rPr lang="en-US" sz="2000" dirty="0"/>
              <a:t> 2: </a:t>
            </a:r>
            <a:r>
              <a:rPr lang="ro-RO" sz="2000" dirty="0"/>
              <a:t>Oprește un motor când senzorul de pe partea corespunzătoare vede linia.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Pasul</a:t>
            </a:r>
            <a:r>
              <a:rPr lang="en-US" sz="2000" dirty="0"/>
              <a:t> 3: </a:t>
            </a:r>
            <a:r>
              <a:rPr lang="ro-RO" sz="2000" dirty="0"/>
              <a:t>Oprește al doilea motor când senzorul de pe partea </a:t>
            </a:r>
            <a:r>
              <a:rPr lang="ro-RO" sz="2000" i="1" dirty="0"/>
              <a:t>corespunzătoare</a:t>
            </a:r>
            <a:r>
              <a:rPr lang="ro-RO" sz="2000" dirty="0"/>
              <a:t> vede o linie.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ro-RO" sz="2000" b="1" i="1" dirty="0"/>
              <a:t>Sfaturi</a:t>
            </a:r>
            <a:r>
              <a:rPr lang="en-US" sz="2000" b="1" i="1" dirty="0"/>
              <a:t>: </a:t>
            </a:r>
            <a:r>
              <a:rPr lang="en-US" sz="2000" dirty="0"/>
              <a:t>U</a:t>
            </a:r>
            <a:r>
              <a:rPr lang="ro-RO" sz="2000" dirty="0"/>
              <a:t>tilizează un block de motor mare</a:t>
            </a:r>
            <a:r>
              <a:rPr lang="en-US" sz="2000" dirty="0"/>
              <a:t>, </a:t>
            </a:r>
            <a:r>
              <a:rPr lang="ro-RO" sz="2000" dirty="0"/>
              <a:t>utilizează task-urile paralele</a:t>
            </a:r>
            <a:r>
              <a:rPr lang="en-US" sz="2000" dirty="0"/>
              <a:t>, </a:t>
            </a:r>
            <a:r>
              <a:rPr lang="ro-RO" sz="2000" dirty="0"/>
              <a:t>utilizează block-ul de motor mare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12963" y="5624225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ro-RO" dirty="0"/>
              <a:t>Acest </a:t>
            </a:r>
            <a:r>
              <a:rPr lang="en-US" dirty="0"/>
              <a:t>slide</a:t>
            </a:r>
            <a:r>
              <a:rPr lang="ro-RO" dirty="0"/>
              <a:t> este animat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Cum ar trebui să arate alinierea 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ro-RO" dirty="0"/>
              <a:t> despre soluții</a:t>
            </a:r>
            <a:r>
              <a:rPr lang="en-US" dirty="0"/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Soluția noastră utilizează 2 senzori de culoare </a:t>
            </a:r>
            <a:r>
              <a:rPr lang="en-US" dirty="0"/>
              <a:t>(</a:t>
            </a:r>
            <a:r>
              <a:rPr lang="en-US" dirty="0" err="1"/>
              <a:t>conect</a:t>
            </a:r>
            <a:r>
              <a:rPr lang="ro-RO" dirty="0"/>
              <a:t>ate în Portul 1 și Portul </a:t>
            </a:r>
            <a:r>
              <a:rPr lang="en-US" dirty="0"/>
              <a:t>4). </a:t>
            </a:r>
          </a:p>
          <a:p>
            <a:r>
              <a:rPr lang="ro-RO" dirty="0"/>
              <a:t>Soluția presupune că senzorul de culoare de pe portul 1 este pe linia motorului de tracțiune de pe portul B și senzorul de culoare de portul 4 este pe linia motorului de tracțiune de pe Portul C.</a:t>
            </a:r>
            <a:endParaRPr lang="en-US" dirty="0"/>
          </a:p>
          <a:p>
            <a:r>
              <a:rPr lang="ro-RO" dirty="0"/>
              <a:t>Poți modifica porturile așa cum sunt motoarele și senzorii pe robotul tău.</a:t>
            </a:r>
            <a:endParaRPr lang="en-US" dirty="0"/>
          </a:p>
          <a:p>
            <a:r>
              <a:rPr lang="ro-RO" dirty="0"/>
              <a:t>Senzorii de culoare NU trebuie plasați unul lângă celălalt </a:t>
            </a:r>
            <a:r>
              <a:rPr lang="en-US" dirty="0"/>
              <a:t>(</a:t>
            </a:r>
            <a:r>
              <a:rPr lang="ro-RO" dirty="0"/>
              <a:t>vezi pătratele roșii în imaginea de mai jos. Acestea sunt senzori de culoare.</a:t>
            </a:r>
            <a:r>
              <a:rPr lang="en-US" dirty="0"/>
              <a:t>)</a:t>
            </a:r>
          </a:p>
          <a:p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Soluția de bază</a:t>
            </a:r>
            <a:r>
              <a:rPr lang="en-US" dirty="0"/>
              <a:t>: </a:t>
            </a:r>
            <a:r>
              <a:rPr lang="ro-RO" dirty="0"/>
              <a:t>Mers până la linie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F1394B-EA14-B646-AE4D-CED9B4E0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09"/>
          <a:stretch/>
        </p:blipFill>
        <p:spPr>
          <a:xfrm>
            <a:off x="113001" y="2143911"/>
            <a:ext cx="3485611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09ADC-A784-2549-BD05-B58C4117591A}"/>
              </a:ext>
            </a:extLst>
          </p:cNvPr>
          <p:cNvSpPr txBox="1"/>
          <p:nvPr/>
        </p:nvSpPr>
        <p:spPr>
          <a:xfrm>
            <a:off x="2582926" y="2525532"/>
            <a:ext cx="295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Ini</a:t>
            </a:r>
            <a:r>
              <a:rPr lang="ro-RO" sz="1600" dirty="0"/>
              <a:t>țiază al doilea eveniment când </a:t>
            </a:r>
            <a:r>
              <a:rPr lang="en-US" sz="1600" dirty="0"/>
              <a:t> “message1” </a:t>
            </a:r>
            <a:r>
              <a:rPr lang="ro-RO" sz="1600" dirty="0"/>
              <a:t>este transmis</a:t>
            </a:r>
            <a:r>
              <a:rPr lang="en-US" sz="16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A7070-45FE-D74C-987F-2804E40498AB}"/>
              </a:ext>
            </a:extLst>
          </p:cNvPr>
          <p:cNvSpPr txBox="1"/>
          <p:nvPr/>
        </p:nvSpPr>
        <p:spPr>
          <a:xfrm>
            <a:off x="3571931" y="3258201"/>
            <a:ext cx="1838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600" dirty="0"/>
              <a:t>Pornește motoarele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8247F-2C60-DA40-9ABA-8CD2A6F47264}"/>
              </a:ext>
            </a:extLst>
          </p:cNvPr>
          <p:cNvSpPr txBox="1"/>
          <p:nvPr/>
        </p:nvSpPr>
        <p:spPr>
          <a:xfrm>
            <a:off x="3427079" y="3636811"/>
            <a:ext cx="222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Așteaptă până când senzorul de culoare vede negru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5C177-AB41-D54E-A5B5-10029971ECD3}"/>
              </a:ext>
            </a:extLst>
          </p:cNvPr>
          <p:cNvSpPr txBox="1"/>
          <p:nvPr/>
        </p:nvSpPr>
        <p:spPr>
          <a:xfrm>
            <a:off x="3706936" y="4469922"/>
            <a:ext cx="1568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600" dirty="0"/>
              <a:t>Oprește motorul</a:t>
            </a:r>
            <a:endParaRPr lang="en-US" sz="16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65830-A0DE-5C43-A9C6-C15226BE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3"/>
          <a:stretch/>
        </p:blipFill>
        <p:spPr>
          <a:xfrm>
            <a:off x="5526749" y="2143911"/>
            <a:ext cx="358309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55" y="1751876"/>
            <a:ext cx="8574087" cy="4121999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Când ai două sau mai multe ramuri nu vei ști care din ramuri termină prima</a:t>
            </a:r>
            <a:r>
              <a:rPr lang="en-US" dirty="0"/>
              <a:t>.</a:t>
            </a:r>
          </a:p>
          <a:p>
            <a:r>
              <a:rPr lang="ro-RO" dirty="0"/>
              <a:t>Dacă dorești să mergi în continuare după ce alinierea se termină, poate vrei să încerci să adaugi block-ul de mișcare la sfârșitul uneia dintre ramuri.</a:t>
            </a:r>
            <a:endParaRPr lang="en-US" dirty="0"/>
          </a:p>
          <a:p>
            <a:pPr lvl="1"/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Aceasta nu va funcționa doarece codul EV3 va executa block-ul de mișcare fără aștepta care din cele 2 ramuri a terminat.</a:t>
            </a:r>
            <a:endParaRPr lang="en-US" dirty="0"/>
          </a:p>
          <a:p>
            <a:pPr lvl="1" fontAlgn="base"/>
            <a:r>
              <a:rPr lang="ro-RO" dirty="0"/>
              <a:t>Soluția</a:t>
            </a:r>
            <a:r>
              <a:rPr lang="en-US" dirty="0"/>
              <a:t>: </a:t>
            </a:r>
            <a:r>
              <a:rPr lang="ro-RO" dirty="0"/>
              <a:t>Trebuie să sincronizezi ramurile. Pentru a învăța mai mult despre sincronizare și soluții mergi la lecțiile </a:t>
            </a:r>
            <a:r>
              <a:rPr lang="en-US" dirty="0"/>
              <a:t>Advanced EV3Lessons.com </a:t>
            </a:r>
            <a:r>
              <a:rPr lang="ro-RO" dirty="0"/>
              <a:t>-</a:t>
            </a:r>
            <a:r>
              <a:rPr lang="en-US" dirty="0"/>
              <a:t> Sync Beams</a:t>
            </a:r>
          </a:p>
          <a:p>
            <a:pPr fontAlgn="base"/>
            <a:r>
              <a:rPr lang="ro-RO" dirty="0"/>
              <a:t>Problema sincronizării poate fi rezolvată prin realizarea unui </a:t>
            </a:r>
            <a:r>
              <a:rPr lang="en-US" dirty="0"/>
              <a:t>My Block </a:t>
            </a:r>
            <a:r>
              <a:rPr lang="ro-RO" dirty="0"/>
              <a:t>din codul de aliniere</a:t>
            </a:r>
            <a:r>
              <a:rPr lang="en-US" dirty="0"/>
              <a:t> (refer</a:t>
            </a:r>
            <a:r>
              <a:rPr lang="ro-RO" dirty="0"/>
              <a:t>ințe la lecția </a:t>
            </a:r>
            <a:r>
              <a:rPr lang="en-US" dirty="0"/>
              <a:t>My Block </a:t>
            </a:r>
            <a:r>
              <a:rPr lang="ro-RO" dirty="0"/>
              <a:t>în </a:t>
            </a:r>
            <a:r>
              <a:rPr lang="en-US" dirty="0"/>
              <a:t>Intermediate)</a:t>
            </a:r>
          </a:p>
          <a:p>
            <a:pPr lvl="1" fontAlgn="base"/>
            <a:r>
              <a:rPr lang="en-US" dirty="0"/>
              <a:t>My Blocks </a:t>
            </a:r>
            <a:r>
              <a:rPr lang="ro-RO" dirty="0"/>
              <a:t>întotdeauna așteaptă ca ambele ramuri să finalizeze înainte de a ieși din My Block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EV3Lessons.com, Last edit 12/27/2019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Sincronizarea </a:t>
            </a:r>
            <a:r>
              <a:rPr lang="en-US" dirty="0"/>
              <a:t>&amp; </a:t>
            </a:r>
            <a:r>
              <a:rPr lang="ro-RO" dirty="0"/>
              <a:t>Sarcini paralele </a:t>
            </a:r>
            <a:r>
              <a:rPr lang="en-US" dirty="0"/>
              <a:t>(Even</a:t>
            </a:r>
            <a:r>
              <a:rPr lang="ro-RO" dirty="0"/>
              <a:t>imentele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4451</TotalTime>
  <Words>889</Words>
  <Application>Microsoft Office PowerPoint</Application>
  <PresentationFormat>On-screen Show (4:3)</PresentationFormat>
  <Paragraphs>83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Wingdings</vt:lpstr>
      <vt:lpstr>advanced</vt:lpstr>
      <vt:lpstr>EV3 Classroom: Squaring – alinierea la o linie</vt:lpstr>
      <vt:lpstr>Obiectivele lecției</vt:lpstr>
      <vt:lpstr>Revizuire: Mișcarea motoarelor</vt:lpstr>
      <vt:lpstr>De ce să te aliniezi la linie?</vt:lpstr>
      <vt:lpstr>Trei pași simpli pentru a te alinia</vt:lpstr>
      <vt:lpstr>Cum ar trebui să arate alinierea </vt:lpstr>
      <vt:lpstr>Note despre soluții:</vt:lpstr>
      <vt:lpstr>Soluția de bază: Mers până la linie</vt:lpstr>
      <vt:lpstr>Notă: Sincronizarea &amp; Sarcini paralele (Evenimentele)</vt:lpstr>
      <vt:lpstr>Imbunătățirea codului de aliniere</vt:lpstr>
      <vt:lpstr>Sfaturi pentru succes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marinela buruiana</cp:lastModifiedBy>
  <cp:revision>81</cp:revision>
  <cp:lastPrinted>2016-06-18T23:14:14Z</cp:lastPrinted>
  <dcterms:created xsi:type="dcterms:W3CDTF">2014-10-28T21:59:38Z</dcterms:created>
  <dcterms:modified xsi:type="dcterms:W3CDTF">2023-09-19T07:03:24Z</dcterms:modified>
</cp:coreProperties>
</file>